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73D30-EB65-48A4-847C-3A7F9510CB8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CC617-99CC-4086-9228-5D928395EE1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الشخصية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التربية الرياضية والشخصية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مفهوم الشخصية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يمكن تعريف الشخصية بانها :</a:t>
            </a:r>
          </a:p>
          <a:p>
            <a:pPr>
              <a:buNone/>
            </a:pPr>
            <a:r>
              <a:rPr lang="ar-IQ" dirty="0" smtClean="0"/>
              <a:t>1- هي السلوك المميز للفرد .</a:t>
            </a:r>
          </a:p>
          <a:p>
            <a:pPr>
              <a:buNone/>
            </a:pPr>
            <a:r>
              <a:rPr lang="ar-IQ" dirty="0" smtClean="0"/>
              <a:t>2- هي النظام المتكامل من الصفات التي تميز الفرد عن غيره.</a:t>
            </a:r>
          </a:p>
          <a:p>
            <a:pPr>
              <a:buNone/>
            </a:pPr>
            <a:r>
              <a:rPr lang="ar-IQ" dirty="0" smtClean="0"/>
              <a:t>3- هي التنظيم العقلي الكامل للانسان عند مرحلة معينة من مراحل نموه 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600" dirty="0" smtClean="0"/>
              <a:t>على الرغم من اختلاف التعاريف للشخصية فانها </a:t>
            </a:r>
            <a:br>
              <a:rPr lang="ar-IQ" sz="3600" dirty="0" smtClean="0"/>
            </a:br>
            <a:r>
              <a:rPr lang="ar-IQ" sz="3600" dirty="0" smtClean="0"/>
              <a:t>جميعا تؤكد على :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1- الفردية 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2- التكامل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3- الحركية 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4- الثبات النسبي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/>
          </a:bodyPr>
          <a:lstStyle/>
          <a:p>
            <a:r>
              <a:rPr lang="ar-IQ" dirty="0" smtClean="0"/>
              <a:t>مكونات الشخصية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 1- الاخلاق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2- المزاج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3- الذكاء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4- العوامل الجسمية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5- العوامل البيئية والاجتماعية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مظاهر الشخصية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 1- المظهر الجسمي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2- المظهر الاجتماعي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3- المظهر العقلي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4- المظهر العاطفي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5- مظهر الطبع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6- مظهر السلوك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نظريات الشخصية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 </a:t>
            </a:r>
            <a:endParaRPr lang="ar-IQ" dirty="0"/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1- نظرية السمات 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 2- نظرية السلوك </a:t>
            </a:r>
          </a:p>
          <a:p>
            <a:pPr>
              <a:buNone/>
            </a:pPr>
            <a:r>
              <a:rPr lang="ar-IQ" dirty="0"/>
              <a:t> </a:t>
            </a:r>
          </a:p>
          <a:p>
            <a:pPr>
              <a:buNone/>
            </a:pPr>
            <a:r>
              <a:rPr lang="ar-IQ" smtClean="0"/>
              <a:t> 3- النظرية الحركية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الشخصية</vt:lpstr>
      <vt:lpstr>مفهوم الشخصية </vt:lpstr>
      <vt:lpstr>على الرغم من اختلاف التعاريف للشخصية فانها  جميعا تؤكد على :</vt:lpstr>
      <vt:lpstr>مكونات الشخصية </vt:lpstr>
      <vt:lpstr>مظاهر الشخصية </vt:lpstr>
      <vt:lpstr>نظريات الشخصية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الشخصية</dc:title>
  <dc:creator>al eman</dc:creator>
  <cp:lastModifiedBy>al eman</cp:lastModifiedBy>
  <cp:revision>2</cp:revision>
  <dcterms:created xsi:type="dcterms:W3CDTF">2018-12-13T09:42:56Z</dcterms:created>
  <dcterms:modified xsi:type="dcterms:W3CDTF">2018-12-13T09:59:37Z</dcterms:modified>
</cp:coreProperties>
</file>